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6E68BC-0747-4581-A9E3-1C2D9A30AFAD}"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303341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E68BC-0747-4581-A9E3-1C2D9A30AFAD}"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3242836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E68BC-0747-4581-A9E3-1C2D9A30AFAD}"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15400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E68BC-0747-4581-A9E3-1C2D9A30AFAD}"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361286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6E68BC-0747-4581-A9E3-1C2D9A30AFAD}"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2140124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6E68BC-0747-4581-A9E3-1C2D9A30AFAD}"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391923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6E68BC-0747-4581-A9E3-1C2D9A30AFAD}"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69703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6E68BC-0747-4581-A9E3-1C2D9A30AFAD}" type="datetimeFigureOut">
              <a:rPr lang="en-US" smtClean="0"/>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80232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6E68BC-0747-4581-A9E3-1C2D9A30AFAD}" type="datetimeFigureOut">
              <a:rPr lang="en-US" smtClean="0"/>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202015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E68BC-0747-4581-A9E3-1C2D9A30AFAD}"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177869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E68BC-0747-4581-A9E3-1C2D9A30AFAD}"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0C9EC-547A-43BC-A650-DE4FAD867BB1}" type="slidenum">
              <a:rPr lang="en-US" smtClean="0"/>
              <a:t>‹#›</a:t>
            </a:fld>
            <a:endParaRPr lang="en-US"/>
          </a:p>
        </p:txBody>
      </p:sp>
    </p:spTree>
    <p:extLst>
      <p:ext uri="{BB962C8B-B14F-4D97-AF65-F5344CB8AC3E}">
        <p14:creationId xmlns:p14="http://schemas.microsoft.com/office/powerpoint/2010/main" val="254609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E68BC-0747-4581-A9E3-1C2D9A30AFAD}" type="datetimeFigureOut">
              <a:rPr lang="en-US" smtClean="0"/>
              <a:t>4/30/2024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0C9EC-547A-43BC-A650-DE4FAD867BB1}" type="slidenum">
              <a:rPr lang="en-US" smtClean="0"/>
              <a:t>‹#›</a:t>
            </a:fld>
            <a:endParaRPr lang="en-US"/>
          </a:p>
        </p:txBody>
      </p:sp>
    </p:spTree>
    <p:extLst>
      <p:ext uri="{BB962C8B-B14F-4D97-AF65-F5344CB8AC3E}">
        <p14:creationId xmlns:p14="http://schemas.microsoft.com/office/powerpoint/2010/main" val="4181473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 Features of Wireshark</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872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Endpoints</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327432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Length</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2269260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925846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Filter</a:t>
            </a:r>
          </a:p>
          <a:p>
            <a:r>
              <a:rPr lang="en-US" dirty="0" smtClean="0"/>
              <a:t>Color</a:t>
            </a:r>
          </a:p>
          <a:p>
            <a:r>
              <a:rPr lang="en-US" dirty="0" smtClean="0"/>
              <a:t>Style</a:t>
            </a:r>
          </a:p>
          <a:p>
            <a:r>
              <a:rPr lang="en-US" dirty="0" smtClean="0"/>
              <a:t>X-Axis</a:t>
            </a:r>
          </a:p>
          <a:p>
            <a:r>
              <a:rPr lang="en-US" dirty="0" smtClean="0"/>
              <a:t>Y-Axis</a:t>
            </a:r>
          </a:p>
          <a:p>
            <a:r>
              <a:rPr lang="en-US" dirty="0" smtClean="0"/>
              <a:t>Intervals</a:t>
            </a:r>
          </a:p>
          <a:p>
            <a:endParaRPr lang="en-US" dirty="0"/>
          </a:p>
        </p:txBody>
      </p:sp>
    </p:spTree>
    <p:extLst>
      <p:ext uri="{BB962C8B-B14F-4D97-AF65-F5344CB8AC3E}">
        <p14:creationId xmlns:p14="http://schemas.microsoft.com/office/powerpoint/2010/main" val="3480086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 Information</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163958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 Information</a:t>
            </a:r>
            <a:endParaRPr lang="en-US" dirty="0"/>
          </a:p>
        </p:txBody>
      </p:sp>
      <p:sp>
        <p:nvSpPr>
          <p:cNvPr id="3" name="Content Placeholder 2"/>
          <p:cNvSpPr>
            <a:spLocks noGrp="1"/>
          </p:cNvSpPr>
          <p:nvPr>
            <p:ph idx="1"/>
          </p:nvPr>
        </p:nvSpPr>
        <p:spPr/>
        <p:txBody>
          <a:bodyPr/>
          <a:lstStyle/>
          <a:p>
            <a:pPr marL="0" indent="0">
              <a:buNone/>
            </a:pPr>
            <a:r>
              <a:rPr lang="en-US" dirty="0" smtClean="0"/>
              <a:t>•Red: This indicates errors </a:t>
            </a:r>
          </a:p>
          <a:p>
            <a:pPr marL="0" indent="0">
              <a:buNone/>
            </a:pPr>
            <a:r>
              <a:rPr lang="en-US" dirty="0" smtClean="0"/>
              <a:t>• Yellow: This refers to warnings </a:t>
            </a:r>
          </a:p>
          <a:p>
            <a:pPr marL="0" indent="0">
              <a:buNone/>
            </a:pPr>
            <a:r>
              <a:rPr lang="en-US" dirty="0" smtClean="0"/>
              <a:t>• Cyan: This refers to a note </a:t>
            </a:r>
          </a:p>
          <a:p>
            <a:pPr marL="0" indent="0">
              <a:buNone/>
            </a:pPr>
            <a:r>
              <a:rPr lang="en-US" dirty="0" smtClean="0"/>
              <a:t>• Blue: This refers to chats </a:t>
            </a:r>
          </a:p>
          <a:p>
            <a:pPr marL="0" indent="0">
              <a:buNone/>
            </a:pPr>
            <a:r>
              <a:rPr lang="en-US" dirty="0" smtClean="0"/>
              <a:t>• Green: This refers to comments </a:t>
            </a:r>
          </a:p>
          <a:p>
            <a:pPr marL="0" indent="0">
              <a:buNone/>
            </a:pPr>
            <a:r>
              <a:rPr lang="en-US" dirty="0" smtClean="0"/>
              <a:t>• Grey: This means non</a:t>
            </a:r>
            <a:endParaRPr lang="en-US" dirty="0"/>
          </a:p>
        </p:txBody>
      </p:sp>
    </p:spTree>
    <p:extLst>
      <p:ext uri="{BB962C8B-B14F-4D97-AF65-F5344CB8AC3E}">
        <p14:creationId xmlns:p14="http://schemas.microsoft.com/office/powerpoint/2010/main" val="3639273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Questions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Q.1. Create a display filter for FTP packets, and apply the same in a Flow graph. Then, customize it to check the SEQ number and ACKs instead of details.</a:t>
            </a:r>
          </a:p>
          <a:p>
            <a:r>
              <a:rPr lang="en-US" dirty="0" smtClean="0"/>
              <a:t> Q.2. Using a previously captured file, create a Round Time Trip graph and figure out the packet whose RTT is the highest. Then, check the sequence number of that packet and verify its sequence number by comparing it with the graph. </a:t>
            </a:r>
          </a:p>
          <a:p>
            <a:r>
              <a:rPr lang="en-US" dirty="0" smtClean="0"/>
              <a:t>Q.3. Create a Throughput graph between a server and your client. Try to figure out at what time the throughput was at its peak and also try to check the average throughput in bytes/seconds. </a:t>
            </a:r>
          </a:p>
          <a:p>
            <a:r>
              <a:rPr lang="en-US" dirty="0" smtClean="0"/>
              <a:t>Q.4. If you have a requirement to view TCP packets in a raw data form, then which option will you opt for to customize the same window in order to view just the responses from the server side?</a:t>
            </a:r>
          </a:p>
          <a:p>
            <a:r>
              <a:rPr lang="en-US" dirty="0" smtClean="0"/>
              <a:t>Q.5. Create an IO graph and show UDP traffic in red along with general TCP traffic. </a:t>
            </a:r>
            <a:r>
              <a:rPr lang="en-US" smtClean="0"/>
              <a:t>Then, change the y axis unit to per bytes</a:t>
            </a:r>
          </a:p>
        </p:txBody>
      </p:sp>
    </p:spTree>
    <p:extLst>
      <p:ext uri="{BB962C8B-B14F-4D97-AF65-F5344CB8AC3E}">
        <p14:creationId xmlns:p14="http://schemas.microsoft.com/office/powerpoint/2010/main" val="3937635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7767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Static Menu</a:t>
            </a:r>
          </a:p>
          <a:p>
            <a:r>
              <a:rPr lang="en-US" dirty="0" smtClean="0"/>
              <a:t>Protocol Hierarchy</a:t>
            </a:r>
          </a:p>
          <a:p>
            <a:r>
              <a:rPr lang="en-US" dirty="0" smtClean="0"/>
              <a:t>Conversation</a:t>
            </a:r>
          </a:p>
          <a:p>
            <a:r>
              <a:rPr lang="en-US" dirty="0" smtClean="0"/>
              <a:t>Endpoints</a:t>
            </a:r>
          </a:p>
          <a:p>
            <a:r>
              <a:rPr lang="en-US" dirty="0" smtClean="0"/>
              <a:t>Graphs</a:t>
            </a:r>
          </a:p>
          <a:p>
            <a:r>
              <a:rPr lang="en-US" dirty="0" smtClean="0"/>
              <a:t>Expert </a:t>
            </a:r>
            <a:r>
              <a:rPr lang="en-US" dirty="0" err="1" smtClean="0"/>
              <a:t>Infos</a:t>
            </a:r>
            <a:endParaRPr lang="en-US" dirty="0"/>
          </a:p>
        </p:txBody>
      </p:sp>
    </p:spTree>
    <p:extLst>
      <p:ext uri="{BB962C8B-B14F-4D97-AF65-F5344CB8AC3E}">
        <p14:creationId xmlns:p14="http://schemas.microsoft.com/office/powerpoint/2010/main" val="410480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Dialog</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134092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Dialog</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File</a:t>
            </a:r>
            <a:r>
              <a:rPr lang="en-US" dirty="0" smtClean="0"/>
              <a:t>: General information, such as the name of the file, location of the file, format used, and encapsulation, is listed under this </a:t>
            </a:r>
          </a:p>
          <a:p>
            <a:pPr marL="0" indent="0">
              <a:buNone/>
            </a:pPr>
            <a:r>
              <a:rPr lang="en-US" dirty="0" smtClean="0"/>
              <a:t>• </a:t>
            </a:r>
            <a:r>
              <a:rPr lang="en-US" b="1" dirty="0" smtClean="0"/>
              <a:t>Time</a:t>
            </a:r>
            <a:r>
              <a:rPr lang="en-US" dirty="0" smtClean="0"/>
              <a:t>: This section will tell you the time when the first and the last packets were captured and the time elapsed (total capture duration) </a:t>
            </a:r>
          </a:p>
          <a:p>
            <a:pPr marL="0" indent="0">
              <a:buNone/>
            </a:pPr>
            <a:r>
              <a:rPr lang="en-US" dirty="0" smtClean="0"/>
              <a:t>• </a:t>
            </a:r>
            <a:r>
              <a:rPr lang="en-US" b="1" dirty="0" smtClean="0"/>
              <a:t>Capture</a:t>
            </a:r>
            <a:r>
              <a:rPr lang="en-US" dirty="0" smtClean="0"/>
              <a:t>: This lists the name of the OS along with the version used and the interface used to dump packets from the live network traffic </a:t>
            </a:r>
          </a:p>
          <a:p>
            <a:pPr marL="0" indent="0">
              <a:buNone/>
            </a:pPr>
            <a:r>
              <a:rPr lang="en-US" dirty="0" smtClean="0"/>
              <a:t>• </a:t>
            </a:r>
            <a:r>
              <a:rPr lang="en-US" b="1" dirty="0" smtClean="0"/>
              <a:t>Comments</a:t>
            </a:r>
            <a:r>
              <a:rPr lang="en-US" dirty="0" smtClean="0"/>
              <a:t>: This shows any comments that the user mentioned for reference </a:t>
            </a:r>
          </a:p>
          <a:p>
            <a:pPr marL="0" indent="0">
              <a:buNone/>
            </a:pPr>
            <a:r>
              <a:rPr lang="en-US" dirty="0" smtClean="0"/>
              <a:t>• </a:t>
            </a:r>
            <a:r>
              <a:rPr lang="en-US" b="1" dirty="0" smtClean="0"/>
              <a:t>Interface(s</a:t>
            </a:r>
            <a:r>
              <a:rPr lang="en-US" dirty="0" smtClean="0"/>
              <a:t>): This lists the details of every interface, using which the traffic is captured</a:t>
            </a:r>
          </a:p>
          <a:p>
            <a:pPr marL="0" indent="0">
              <a:buNone/>
            </a:pPr>
            <a:r>
              <a:rPr lang="en-US" dirty="0" smtClean="0"/>
              <a:t>• </a:t>
            </a:r>
            <a:r>
              <a:rPr lang="en-US" b="1" dirty="0" smtClean="0"/>
              <a:t>Display</a:t>
            </a:r>
            <a:r>
              <a:rPr lang="en-US" dirty="0" smtClean="0"/>
              <a:t>: This section gives statistics regarding any display filter that has been used and the percentage of ignored packets after a filter was applied</a:t>
            </a:r>
            <a:endParaRPr lang="en-US" dirty="0"/>
          </a:p>
        </p:txBody>
      </p:sp>
    </p:spTree>
    <p:extLst>
      <p:ext uri="{BB962C8B-B14F-4D97-AF65-F5344CB8AC3E}">
        <p14:creationId xmlns:p14="http://schemas.microsoft.com/office/powerpoint/2010/main" val="193012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Hierarchy</a:t>
            </a:r>
            <a:endParaRPr lang="en-US" dirty="0"/>
          </a:p>
        </p:txBody>
      </p:sp>
      <p:sp>
        <p:nvSpPr>
          <p:cNvPr id="3" name="Content Placeholder 2"/>
          <p:cNvSpPr>
            <a:spLocks noGrp="1"/>
          </p:cNvSpPr>
          <p:nvPr>
            <p:ph idx="1"/>
          </p:nvPr>
        </p:nvSpPr>
        <p:spPr/>
        <p:txBody>
          <a:bodyPr/>
          <a:lstStyle/>
          <a:p>
            <a:r>
              <a:rPr lang="en-US" dirty="0" smtClean="0"/>
              <a:t>The Protocol Hierarchy window provides us with an overview regarding distribution of protocols used in the communication process and how to spot unusual activities in your network that do not follow the benchmark as expected. </a:t>
            </a:r>
            <a:endParaRPr lang="en-US" dirty="0"/>
          </a:p>
        </p:txBody>
      </p:sp>
    </p:spTree>
    <p:extLst>
      <p:ext uri="{BB962C8B-B14F-4D97-AF65-F5344CB8AC3E}">
        <p14:creationId xmlns:p14="http://schemas.microsoft.com/office/powerpoint/2010/main" val="2997558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Hierarchy</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23165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Conversations</a:t>
            </a:r>
            <a:endParaRPr lang="en-US" dirty="0"/>
          </a:p>
        </p:txBody>
      </p:sp>
      <p:sp>
        <p:nvSpPr>
          <p:cNvPr id="3" name="Content Placeholder 2"/>
          <p:cNvSpPr>
            <a:spLocks noGrp="1"/>
          </p:cNvSpPr>
          <p:nvPr>
            <p:ph idx="1"/>
          </p:nvPr>
        </p:nvSpPr>
        <p:spPr/>
        <p:txBody>
          <a:bodyPr/>
          <a:lstStyle/>
          <a:p>
            <a:r>
              <a:rPr lang="en-US" dirty="0" smtClean="0"/>
              <a:t>When two devices are connected on the network, they are supposed to communicate; this is considered normal behavior.</a:t>
            </a:r>
          </a:p>
          <a:p>
            <a:r>
              <a:rPr lang="en-US" dirty="0" smtClean="0"/>
              <a:t> However, suppose you have thousands of devices connected to your network and you want to figure out the most active device that is generating too much traffic, then in that instance, the Conversations window will be quite useful. </a:t>
            </a:r>
            <a:endParaRPr lang="en-US" dirty="0"/>
          </a:p>
        </p:txBody>
      </p:sp>
    </p:spTree>
    <p:extLst>
      <p:ext uri="{BB962C8B-B14F-4D97-AF65-F5344CB8AC3E}">
        <p14:creationId xmlns:p14="http://schemas.microsoft.com/office/powerpoint/2010/main" val="380719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Conversations</a:t>
            </a:r>
            <a:endParaRPr lang="en-US" dirty="0"/>
          </a:p>
        </p:txBody>
      </p:sp>
      <p:pic>
        <p:nvPicPr>
          <p:cNvPr id="4" name="Content Placeholder 3"/>
          <p:cNvPicPr>
            <a:picLocks noGrp="1" noChangeAspect="1"/>
          </p:cNvPicPr>
          <p:nvPr>
            <p:ph idx="1"/>
          </p:nvPr>
        </p:nvPicPr>
        <p:blipFill>
          <a:blip r:embed="rId2"/>
          <a:stretch>
            <a:fillRect/>
          </a:stretch>
        </p:blipFill>
        <p:spPr>
          <a:xfrm>
            <a:off x="2226255" y="1825625"/>
            <a:ext cx="7739489" cy="4351338"/>
          </a:xfrm>
          <a:prstGeom prst="rect">
            <a:avLst/>
          </a:prstGeom>
        </p:spPr>
      </p:pic>
    </p:spTree>
    <p:extLst>
      <p:ext uri="{BB962C8B-B14F-4D97-AF65-F5344CB8AC3E}">
        <p14:creationId xmlns:p14="http://schemas.microsoft.com/office/powerpoint/2010/main" val="338960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Endpoints</a:t>
            </a:r>
            <a:endParaRPr lang="en-US" dirty="0"/>
          </a:p>
        </p:txBody>
      </p:sp>
      <p:sp>
        <p:nvSpPr>
          <p:cNvPr id="3" name="Content Placeholder 2"/>
          <p:cNvSpPr>
            <a:spLocks noGrp="1"/>
          </p:cNvSpPr>
          <p:nvPr>
            <p:ph idx="1"/>
          </p:nvPr>
        </p:nvSpPr>
        <p:spPr/>
        <p:txBody>
          <a:bodyPr/>
          <a:lstStyle/>
          <a:p>
            <a:r>
              <a:rPr lang="en-US" dirty="0" smtClean="0"/>
              <a:t>Two devices that share data with each other are often referred to as endpoints with reference to Wireshark. </a:t>
            </a:r>
          </a:p>
          <a:p>
            <a:r>
              <a:rPr lang="en-US" dirty="0" smtClean="0"/>
              <a:t>As we have noticed and observed, if a host intends to talk to another host on the network, they would require some form of address to send and receive packets—yes, I am talking about the physical address that every device holds.</a:t>
            </a:r>
            <a:endParaRPr lang="en-US" dirty="0"/>
          </a:p>
        </p:txBody>
      </p:sp>
    </p:spTree>
    <p:extLst>
      <p:ext uri="{BB962C8B-B14F-4D97-AF65-F5344CB8AC3E}">
        <p14:creationId xmlns:p14="http://schemas.microsoft.com/office/powerpoint/2010/main" val="2023665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576</Words>
  <Application>Microsoft Office PowerPoint</Application>
  <PresentationFormat>Widescreen</PresentationFormat>
  <Paragraphs>52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Advance Features of Wireshark</vt:lpstr>
      <vt:lpstr>Contents</vt:lpstr>
      <vt:lpstr>Summary Dialog</vt:lpstr>
      <vt:lpstr>Summary Dialog</vt:lpstr>
      <vt:lpstr>Protocol Hierarchy</vt:lpstr>
      <vt:lpstr>Protocol Hierarchy</vt:lpstr>
      <vt:lpstr>Conversations</vt:lpstr>
      <vt:lpstr>Conversations</vt:lpstr>
      <vt:lpstr>Endpoints</vt:lpstr>
      <vt:lpstr>Endpoints</vt:lpstr>
      <vt:lpstr>Packet Length</vt:lpstr>
      <vt:lpstr>Graphs</vt:lpstr>
      <vt:lpstr>Graphs</vt:lpstr>
      <vt:lpstr>Expert Information</vt:lpstr>
      <vt:lpstr>Expert Information</vt:lpstr>
      <vt:lpstr>Practical Questions</vt:lpstr>
      <vt:lpstr>Practical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Features of Wireshark</dc:title>
  <dc:creator>Maram Bani Younes</dc:creator>
  <cp:lastModifiedBy>Maram Bani Younes</cp:lastModifiedBy>
  <cp:revision>7</cp:revision>
  <dcterms:created xsi:type="dcterms:W3CDTF">2024-04-30T07:30:42Z</dcterms:created>
  <dcterms:modified xsi:type="dcterms:W3CDTF">2024-04-30T08:08:41Z</dcterms:modified>
</cp:coreProperties>
</file>